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79" r:id="rId2"/>
    <p:sldId id="263" r:id="rId3"/>
    <p:sldId id="273" r:id="rId4"/>
    <p:sldId id="274" r:id="rId5"/>
    <p:sldId id="276" r:id="rId6"/>
    <p:sldId id="277" r:id="rId7"/>
    <p:sldId id="27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sv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74B74C-419E-49D3-AC46-9CE7169CADD1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B1889E-D415-49B1-A27D-58D1E5EC0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0201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38100323-DA4B-CAE6-F232-B798A7244014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93C5D9D-305B-4271-B9B8-34BB686F7011}" type="slidenum">
              <a:rPr lang="en-IN" altLang="en-US"/>
              <a:pPr/>
              <a:t>2</a:t>
            </a:fld>
            <a:endParaRPr lang="en-IN" altLang="en-US"/>
          </a:p>
        </p:txBody>
      </p:sp>
      <p:sp>
        <p:nvSpPr>
          <p:cNvPr id="16385" name="Rectangle 1">
            <a:extLst>
              <a:ext uri="{FF2B5EF4-FFF2-40B4-BE49-F238E27FC236}">
                <a16:creationId xmlns:a16="http://schemas.microsoft.com/office/drawing/2014/main" id="{BD5D6B9C-7410-6971-5EA7-354281CA95B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0792E55D-A011-CECD-53DE-BD8102706D02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0A0F-6AEA-1952-D734-9AA453017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D8AFBE-DE3C-DB07-72BD-FADE5B4C93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D704C-9B27-C421-22A0-32797D299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8E6C5-137D-666D-A8BF-C9A50D24B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5B8CE-F7CF-45FD-AFB8-F7E0E401C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372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5F4FF-8F80-30CD-222A-875C35090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A2635-35F7-732E-EFBC-E0299C0C89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FCE0F-099E-88F5-4B63-3C851AE3B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16855-D98E-43CF-5E78-B61E4C590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71DAC-26EA-D349-3E83-F078A6999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5781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446BA4-D7DC-4EF0-95B9-7E7A3F6A81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EA036D-99CF-3DDD-E49D-DE01AB0A2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734D5-0859-875B-8340-0179DDF4E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09493-4FD9-5A30-999C-5778F2BF4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F05F3-9B55-1600-AC61-3F3C6F010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82083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BCFD9-1EAA-7BAF-0A17-F0409A63C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641" y="273629"/>
            <a:ext cx="10968959" cy="1143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A1B39F-64FA-1E2A-DE26-3254D03A0CA5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608641" y="6247376"/>
            <a:ext cx="2837760" cy="470930"/>
          </a:xfrm>
        </p:spPr>
        <p:txBody>
          <a:bodyPr/>
          <a:lstStyle>
            <a:lvl1pPr>
              <a:defRPr/>
            </a:lvl1pPr>
          </a:lstStyle>
          <a:p>
            <a:endParaRPr lang="en-I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193067-01BF-5446-3AA4-5966695A3FDA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170240" y="6247376"/>
            <a:ext cx="3863040" cy="470930"/>
          </a:xfrm>
        </p:spPr>
        <p:txBody>
          <a:bodyPr/>
          <a:lstStyle>
            <a:lvl1pPr>
              <a:defRPr/>
            </a:lvl1pPr>
          </a:lstStyle>
          <a:p>
            <a:endParaRPr lang="en-I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1DAA85-817D-8B06-7337-3E2FD19A55D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741761" y="6247376"/>
            <a:ext cx="2837760" cy="470930"/>
          </a:xfrm>
        </p:spPr>
        <p:txBody>
          <a:bodyPr/>
          <a:lstStyle>
            <a:lvl1pPr>
              <a:defRPr/>
            </a:lvl1pPr>
          </a:lstStyle>
          <a:p>
            <a:fld id="{84578714-64AE-4201-89A2-532B686C575E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225322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7042E-ECC1-1D93-F598-0E0DF2C2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C783E-3C9F-D5B0-9641-0DCB75EB9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10704-F392-0763-8E64-AA5B1C9F1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D9688-800A-BEC0-9F84-BAAED303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BE52E-F137-ED6F-3ACD-29E0C3242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865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5778F-0913-1E77-692E-F27350BFA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E5D731-C07F-5A49-120B-580A1D1A3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853A9-86E4-7F74-3C1C-8DE786CBD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C5BCA-8CF5-4AA1-C496-C8FA637B1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56441B-3E25-582E-5FEB-B6F3BEBCA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722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79EAF-BCC9-8AAB-8190-634D99E69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7D170-04E1-8637-E033-09353E78D6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1E11F8-97FE-46EC-9446-42EF96B5BE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811FB3-67B1-44B3-A2DF-BF469155A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E05373-FF4D-903F-47A5-EBF1E3109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936AE4-B35B-FBCC-12C7-1A2140054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407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CDE0A-D05B-E7AC-1110-550E1D076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A5816-FF83-575E-4E6A-297DF03C3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F8ACC0-486D-9377-50F1-D0FDEE73BC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A7D35C-040E-33A1-3FDE-5C76C2DBD1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B6212-1431-0C0E-7765-F79DF62CC2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8C83CE-1562-AB20-D388-652DB682B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160696-B239-B644-782F-E3E2F5036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EF2221-104F-795A-1487-D8B6BF6C7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9600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3144E-3AD0-322B-90CF-DA83CFC20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C773E6-F44F-CDC9-FFDE-2F475BDBB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EDE72-3F34-B352-AAEE-98067F048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B6233C-857F-444D-A576-7ADFC447E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4532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7A524D-3064-7F38-086C-4FBC7CDC1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E490F8-60BD-180E-3D06-A3D21DEEB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77C36-A115-CE51-4263-153ACD055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3384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8B889-5C63-AEA9-529A-F281B4528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7877B-1578-257D-6938-1B7AFCE8A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D98436-6375-C762-4DF8-B0293C811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D2203F-D650-614E-38A3-5B2968C4E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30EB4E-E12A-696B-FA06-C4D5261BA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88DB4-FDDE-1767-B4C2-D7033859D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6383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87326-7D15-B054-B74E-85D8FD3B7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094179-58BD-5A77-E75E-20CE9ECFEB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7BBEA-8759-8C06-63D6-953C33331F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F5DB14-F6DB-79E3-F5C2-5894C2C0B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599637-F667-F3D6-CA0B-ECA7C451C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BB55E8-D9B9-5B86-39C4-64A968FE2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321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C58EEA-86AF-267B-CE63-B0EA3816A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2610A-1BA1-1D62-B39F-F6FBF2EBA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25888-871A-F5C3-F96E-02FF9D132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E481C-5B2D-4B9B-A86D-937FA94DE03C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40420-C326-A624-8E69-3E5EBC21E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20895-8EF3-9EFD-7E25-C5E34F783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1114D8-82F5-4A24-B37B-FCC63A744E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3041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Marker">
            <a:extLst>
              <a:ext uri="{FF2B5EF4-FFF2-40B4-BE49-F238E27FC236}">
                <a16:creationId xmlns:a16="http://schemas.microsoft.com/office/drawing/2014/main" id="{DD13F401-6F16-3882-A495-FBBCC0727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1239" y="1525536"/>
            <a:ext cx="3775459" cy="3775459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B9A1D9BC-1455-4308-9ABD-A3F8EDB67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6068" y="320442"/>
            <a:ext cx="6572492" cy="6212748"/>
          </a:xfrm>
          <a:custGeom>
            <a:avLst/>
            <a:gdLst>
              <a:gd name="connsiteX0" fmla="*/ 0 w 6572492"/>
              <a:gd name="connsiteY0" fmla="*/ 0 h 6212748"/>
              <a:gd name="connsiteX1" fmla="*/ 2248593 w 6572492"/>
              <a:gd name="connsiteY1" fmla="*/ 0 h 6212748"/>
              <a:gd name="connsiteX2" fmla="*/ 2694770 w 6572492"/>
              <a:gd name="connsiteY2" fmla="*/ 0 h 6212748"/>
              <a:gd name="connsiteX3" fmla="*/ 2991094 w 6572492"/>
              <a:gd name="connsiteY3" fmla="*/ 0 h 6212748"/>
              <a:gd name="connsiteX4" fmla="*/ 6572492 w 6572492"/>
              <a:gd name="connsiteY4" fmla="*/ 0 h 6212748"/>
              <a:gd name="connsiteX5" fmla="*/ 6572492 w 6572492"/>
              <a:gd name="connsiteY5" fmla="*/ 2864954 h 6212748"/>
              <a:gd name="connsiteX6" fmla="*/ 3129047 w 6572492"/>
              <a:gd name="connsiteY6" fmla="*/ 6212748 h 6212748"/>
              <a:gd name="connsiteX7" fmla="*/ 2694770 w 6572492"/>
              <a:gd name="connsiteY7" fmla="*/ 6212748 h 6212748"/>
              <a:gd name="connsiteX8" fmla="*/ 2248593 w 6572492"/>
              <a:gd name="connsiteY8" fmla="*/ 6212748 h 6212748"/>
              <a:gd name="connsiteX9" fmla="*/ 0 w 6572492"/>
              <a:gd name="connsiteY9" fmla="*/ 6212748 h 621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72492" h="6212748">
                <a:moveTo>
                  <a:pt x="0" y="0"/>
                </a:moveTo>
                <a:lnTo>
                  <a:pt x="2248593" y="0"/>
                </a:lnTo>
                <a:lnTo>
                  <a:pt x="2694770" y="0"/>
                </a:lnTo>
                <a:lnTo>
                  <a:pt x="2991094" y="0"/>
                </a:lnTo>
                <a:lnTo>
                  <a:pt x="6572492" y="0"/>
                </a:lnTo>
                <a:lnTo>
                  <a:pt x="6572492" y="2864954"/>
                </a:lnTo>
                <a:lnTo>
                  <a:pt x="3129047" y="6212748"/>
                </a:lnTo>
                <a:lnTo>
                  <a:pt x="2694770" y="6212748"/>
                </a:lnTo>
                <a:lnTo>
                  <a:pt x="2248593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ight Triangle 4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A62647B-1222-407C-8740-5A497612B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EEAB65-437A-9022-FD28-8AEF053F63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48472" y="962526"/>
            <a:ext cx="6008421" cy="1270311"/>
          </a:xfrm>
        </p:spPr>
        <p:txBody>
          <a:bodyPr anchor="b">
            <a:noAutofit/>
          </a:bodyPr>
          <a:lstStyle/>
          <a:p>
            <a:pPr algn="l"/>
            <a:r>
              <a:rPr lang="en-US" sz="4400" b="1" dirty="0"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Smart Workforce Tracker  </a:t>
            </a:r>
            <a:endParaRPr lang="en-IN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5683CE-824E-4E89-BF6C-AA5183AD29AB}"/>
              </a:ext>
            </a:extLst>
          </p:cNvPr>
          <p:cNvSpPr txBox="1"/>
          <p:nvPr/>
        </p:nvSpPr>
        <p:spPr>
          <a:xfrm>
            <a:off x="6096000" y="3335867"/>
            <a:ext cx="4006766" cy="1555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Mentor : </a:t>
            </a:r>
            <a:r>
              <a:rPr lang="en-IN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Dr.K.Suriyakrishnaan</a:t>
            </a:r>
            <a:endParaRPr lang="en-IN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: V. Akshay</a:t>
            </a:r>
          </a:p>
          <a:p>
            <a:pPr>
              <a:lnSpc>
                <a:spcPct val="150000"/>
              </a:lnSpc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 : ECE</a:t>
            </a:r>
          </a:p>
        </p:txBody>
      </p:sp>
    </p:spTree>
    <p:extLst>
      <p:ext uri="{BB962C8B-B14F-4D97-AF65-F5344CB8AC3E}">
        <p14:creationId xmlns:p14="http://schemas.microsoft.com/office/powerpoint/2010/main" val="2483269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0" name="Rectangle 307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082" name="Rectangle 308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4" name="Rectangle 3083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6" name="Rectangle 3085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7" name="Rectangle 3076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4" name="Text Box 2">
            <a:extLst>
              <a:ext uri="{FF2B5EF4-FFF2-40B4-BE49-F238E27FC236}">
                <a16:creationId xmlns:a16="http://schemas.microsoft.com/office/drawing/2014/main" id="{E9E9A0B6-A448-00E4-5465-39EA4B0A75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1166" y="228328"/>
            <a:ext cx="7091300" cy="89858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AR PL UKai CN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AR PL UKai CN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AR PL UKai CN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AR PL UKai CN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AR PL UKai CN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AR PL UKai CN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AR PL UKai CN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AR PL UKai CN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AR PL UKai CN" charset="0"/>
              </a:defRPr>
            </a:lvl9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Smart Workforce Tracker </a:t>
            </a:r>
            <a:endParaRPr lang="en-US" altLang="en-US" sz="4000" b="1" dirty="0">
              <a:solidFill>
                <a:schemeClr val="bg1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9FE2EC67-E194-BD7A-3BA0-745DBC78D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" y="1576446"/>
            <a:ext cx="5624625" cy="528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07EAEC9-ED42-3154-195B-BA23F03DF8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4623" y="1575460"/>
            <a:ext cx="6567375" cy="5280568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6C0795-6289-B3EA-873C-60854F25E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1339702"/>
            <a:ext cx="4036334" cy="40086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3300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 for </a:t>
            </a:r>
            <a:r>
              <a:rPr lang="en-US" sz="3600" dirty="0"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Smart Workforce Tracker  </a:t>
            </a:r>
            <a:br>
              <a:rPr lang="en-US" sz="3600" b="1" dirty="0"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</a:br>
            <a:r>
              <a:rPr lang="en-US" sz="3300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/GPS Systems Phase I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B19492E0-7686-4516-9D30-4F7E76CFAEF2}"/>
              </a:ext>
            </a:extLst>
          </p:cNvPr>
          <p:cNvSpPr/>
          <p:nvPr/>
        </p:nvSpPr>
        <p:spPr>
          <a:xfrm>
            <a:off x="5952565" y="825730"/>
            <a:ext cx="5476626" cy="4522586"/>
          </a:xfrm>
          <a:custGeom>
            <a:avLst/>
            <a:gdLst/>
            <a:ahLst/>
            <a:cxnLst/>
            <a:rect l="l" t="t" r="r" b="b"/>
            <a:pathLst>
              <a:path w="7269406" h="3871623">
                <a:moveTo>
                  <a:pt x="0" y="0"/>
                </a:moveTo>
                <a:lnTo>
                  <a:pt x="7269406" y="0"/>
                </a:lnTo>
                <a:lnTo>
                  <a:pt x="7269406" y="3871623"/>
                </a:lnTo>
                <a:lnTo>
                  <a:pt x="0" y="3871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9822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61706-4FA6-1FF6-6E59-65C66C643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474847"/>
          </a:xfrm>
        </p:spPr>
        <p:txBody>
          <a:bodyPr>
            <a:normAutofit fontScale="90000"/>
          </a:bodyPr>
          <a:lstStyle/>
          <a:p>
            <a:pPr algn="ctr"/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7BF17-C951-5172-BA3D-B6D8779EC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083" y="564166"/>
            <a:ext cx="11663917" cy="5836278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Smart Workforce Tracker </a:t>
            </a:r>
            <a:r>
              <a:rPr lang="en-US" sz="2200" b="0" i="0" dirty="0">
                <a:solidFill>
                  <a:srgbClr val="2C2F3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 system uses the GPS signals from the tracking device to pinpoint the location and marks the limits of an area of Workers. This is the </a:t>
            </a:r>
            <a:r>
              <a:rPr lang="en-US" sz="2400" dirty="0"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Smart Workforce Tracker</a:t>
            </a:r>
            <a:r>
              <a:rPr lang="en-US" sz="2200" i="0" dirty="0">
                <a:solidFill>
                  <a:srgbClr val="2C2F3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Geofence is a virtual fence or an imaginary border drawn around a point by a GPS tracking system. Once a Geofence is created, it can be used as a trigger for alerts and events.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Components: Node MCU, Neo 6M GPS Module, and the 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buzzer.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600" b="1" i="0" dirty="0">
                <a:solidFill>
                  <a:srgbClr val="0000FF"/>
                </a:solidFill>
                <a:effectLst/>
                <a:latin typeface="georgia" panose="02040502050405020303" pitchFamily="18" charset="0"/>
              </a:rPr>
              <a:t>        </a:t>
            </a:r>
            <a:r>
              <a:rPr lang="en-GB" sz="1600" b="1" i="0" dirty="0">
                <a:solidFill>
                  <a:srgbClr val="0000FF"/>
                </a:solidFill>
                <a:effectLst/>
                <a:latin typeface="georgia" panose="02040502050405020303" pitchFamily="18" charset="0"/>
              </a:rPr>
              <a:t>Node MCU</a:t>
            </a:r>
            <a:r>
              <a:rPr lang="en-GB" sz="1600" b="1" dirty="0">
                <a:solidFill>
                  <a:srgbClr val="0000FF"/>
                </a:solidFill>
                <a:latin typeface="georgia" panose="02040502050405020303" pitchFamily="18" charset="0"/>
              </a:rPr>
              <a:t>          </a:t>
            </a:r>
            <a:r>
              <a:rPr lang="en-IN" sz="1600" b="1" i="0" dirty="0">
                <a:solidFill>
                  <a:srgbClr val="0000FF"/>
                </a:solidFill>
                <a:effectLst/>
                <a:latin typeface="georgia" panose="02040502050405020303" pitchFamily="18" charset="0"/>
              </a:rPr>
              <a:t>             Neo 6M GPS Module  </a:t>
            </a:r>
            <a:r>
              <a:rPr lang="en-GB" sz="1600" b="1" i="0" dirty="0">
                <a:solidFill>
                  <a:srgbClr val="0000FF"/>
                </a:solidFill>
                <a:effectLst/>
                <a:latin typeface="georgia" panose="02040502050405020303" pitchFamily="18" charset="0"/>
              </a:rPr>
              <a:t>                        Buzzer                           </a:t>
            </a:r>
            <a:r>
              <a:rPr lang="en-IN" sz="1600" b="1" i="0" dirty="0">
                <a:solidFill>
                  <a:srgbClr val="0000FF"/>
                </a:solidFill>
                <a:effectLst/>
                <a:latin typeface="georgia" panose="02040502050405020303" pitchFamily="18" charset="0"/>
              </a:rPr>
              <a:t>  Components requirement</a:t>
            </a:r>
          </a:p>
          <a:p>
            <a:pPr marL="0" indent="0">
              <a:buNone/>
            </a:pPr>
            <a:endParaRPr lang="en-IN" sz="1600" b="1" dirty="0">
              <a:solidFill>
                <a:srgbClr val="0000FF"/>
              </a:solidFill>
              <a:latin typeface="georgia" panose="02040502050405020303" pitchFamily="18" charset="0"/>
            </a:endParaRPr>
          </a:p>
          <a:p>
            <a:pPr marL="0" indent="0">
              <a:buNone/>
            </a:pPr>
            <a:endParaRPr lang="en-IN" sz="1600" b="1" i="0" dirty="0">
              <a:solidFill>
                <a:srgbClr val="0000FF"/>
              </a:solidFill>
              <a:effectLst/>
              <a:latin typeface="georgia" panose="02040502050405020303" pitchFamily="18" charset="0"/>
            </a:endParaRPr>
          </a:p>
          <a:p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A7CF5C-BC6F-20D1-9830-ACD891282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8743" y="2807351"/>
            <a:ext cx="2550309" cy="24933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15C994-6441-FF88-60AE-8D46938D29EC}"/>
              </a:ext>
            </a:extLst>
          </p:cNvPr>
          <p:cNvSpPr txBox="1"/>
          <p:nvPr/>
        </p:nvSpPr>
        <p:spPr>
          <a:xfrm>
            <a:off x="9643730" y="2807351"/>
            <a:ext cx="24596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GPS module – 1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 MCU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off switch – 1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12v adaptor – 1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59BECF-2E69-0220-736F-BD5CEC407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382" y="2752993"/>
            <a:ext cx="1658736" cy="16058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00227-E2EA-7DA8-4E99-0F1229885C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4552" y="3167778"/>
            <a:ext cx="3663539" cy="238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39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43B24-3EF0-007D-6583-EBCE88FB9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39" y="0"/>
            <a:ext cx="10515600" cy="1325563"/>
          </a:xfrm>
        </p:spPr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  &amp;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of our Prototype Model Phase 1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A072E8-423F-8E6D-0A98-276951701BB3}"/>
              </a:ext>
            </a:extLst>
          </p:cNvPr>
          <p:cNvSpPr txBox="1"/>
          <p:nvPr/>
        </p:nvSpPr>
        <p:spPr>
          <a:xfrm>
            <a:off x="1052623" y="1697162"/>
            <a:ext cx="39553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Latitude &amp; Longitude Measurement’s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B74662-4E3C-3D5F-07D2-542BC6D841D2}"/>
              </a:ext>
            </a:extLst>
          </p:cNvPr>
          <p:cNvSpPr txBox="1"/>
          <p:nvPr/>
        </p:nvSpPr>
        <p:spPr>
          <a:xfrm>
            <a:off x="6882809" y="1697162"/>
            <a:ext cx="365405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Connection Layout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CBEB3E-A370-455E-B461-18F6F7F2E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809" y="2805921"/>
            <a:ext cx="3955520" cy="3694216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29F8863-AB60-46F3-9ABA-CE0922D53E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53139" y="2923631"/>
            <a:ext cx="5854452" cy="310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253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E734232-46A8-4884-9A59-B7E3BA4BC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346B8D2-3218-41A5-B817-9ABFB108C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5260724"/>
            <a:ext cx="12191998" cy="1595775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1E014CA-4279-4E70-AC56-0BBEBF92C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62225"/>
            <a:ext cx="8115300" cy="1594275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B3DCF8-9D1E-4907-B1EC-98D11BC16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636" y="5262226"/>
            <a:ext cx="12196636" cy="1594274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24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8D6B9EF-FF47-487C-8B82-F9F2B9A54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6" y="5262224"/>
            <a:ext cx="4076697" cy="1594275"/>
          </a:xfrm>
          <a:prstGeom prst="rect">
            <a:avLst/>
          </a:prstGeom>
          <a:gradFill>
            <a:gsLst>
              <a:gs pos="19000">
                <a:srgbClr val="000000">
                  <a:alpha val="62000"/>
                </a:srgbClr>
              </a:gs>
              <a:gs pos="100000">
                <a:schemeClr val="accent1">
                  <a:lumMod val="75000"/>
                  <a:alpha val="44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717D090-7948-433A-AED2-EA1A98E6F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291050" y="-40689"/>
            <a:ext cx="1594274" cy="12192000"/>
          </a:xfrm>
          <a:prstGeom prst="rect">
            <a:avLst/>
          </a:prstGeom>
          <a:gradFill>
            <a:gsLst>
              <a:gs pos="16000">
                <a:schemeClr val="accent1">
                  <a:alpha val="0"/>
                </a:schemeClr>
              </a:gs>
              <a:gs pos="99000">
                <a:srgbClr val="000000">
                  <a:alpha val="70000"/>
                </a:srgb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618C3E8-8260-4E23-8BA1-C2C3E80BE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64" y="5282206"/>
            <a:ext cx="12192264" cy="1153314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11000"/>
                </a:schemeClr>
              </a:gs>
              <a:gs pos="100000">
                <a:schemeClr val="accent1">
                  <a:alpha val="26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D743E2-BF83-D309-936D-D62EE246EA8D}"/>
              </a:ext>
            </a:extLst>
          </p:cNvPr>
          <p:cNvSpPr txBox="1"/>
          <p:nvPr/>
        </p:nvSpPr>
        <p:spPr>
          <a:xfrm>
            <a:off x="699713" y="5588000"/>
            <a:ext cx="10613329" cy="920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kern="1200" dirty="0">
                <a:solidFill>
                  <a:srgbClr val="FFFFFF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Snapshots  &amp; Output of our Prototype Model Phase 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DCB2242-C647-43CC-8BEE-2A42B5970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485" y="0"/>
            <a:ext cx="3527577" cy="32945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B1B9C49-585A-422D-AD22-2C0F62A53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681" y="1500"/>
            <a:ext cx="4265506" cy="379156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2802469-F30B-48CF-96FE-6D13F0F82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8682" y="2442153"/>
            <a:ext cx="5477675" cy="290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553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5E0188-7123-E90F-BB07-146A168B4908}"/>
              </a:ext>
            </a:extLst>
          </p:cNvPr>
          <p:cNvSpPr txBox="1"/>
          <p:nvPr/>
        </p:nvSpPr>
        <p:spPr>
          <a:xfrm>
            <a:off x="1658679" y="290294"/>
            <a:ext cx="950550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  &amp; </a:t>
            </a:r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of our Prototype Model Phase I</a:t>
            </a:r>
            <a:endParaRPr lang="en-IN" sz="3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717AC3-FA9D-4741-9561-0595F1FD5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764" y="844292"/>
            <a:ext cx="10802471" cy="572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038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80</Words>
  <Application>Microsoft Office PowerPoint</Application>
  <PresentationFormat>Widescreen</PresentationFormat>
  <Paragraphs>22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georgia</vt:lpstr>
      <vt:lpstr>Times New Roman</vt:lpstr>
      <vt:lpstr>Office Theme</vt:lpstr>
      <vt:lpstr>Smart Workforce Tracker  </vt:lpstr>
      <vt:lpstr>PowerPoint Presentation</vt:lpstr>
      <vt:lpstr>Architecture Diagram for Smart Workforce Tracker   /GPS Systems Phase I</vt:lpstr>
      <vt:lpstr>Description</vt:lpstr>
      <vt:lpstr>Snapshots  &amp; Output of our Prototype Model Phase 1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SURIYAKRISHNAAN K</dc:creator>
  <cp:lastModifiedBy>AKSHAY V</cp:lastModifiedBy>
  <cp:revision>37</cp:revision>
  <cp:lastPrinted>2023-11-22T10:01:07Z</cp:lastPrinted>
  <dcterms:created xsi:type="dcterms:W3CDTF">2023-11-18T13:26:41Z</dcterms:created>
  <dcterms:modified xsi:type="dcterms:W3CDTF">2025-03-16T12:57:38Z</dcterms:modified>
</cp:coreProperties>
</file>

<file path=docProps/thumbnail.jpeg>
</file>